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  <p:sldMasterId id="2147483726" r:id="rId2"/>
    <p:sldMasterId id="2147483750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8" r:id="rId14"/>
    <p:sldId id="269" r:id="rId15"/>
    <p:sldId id="270" r:id="rId16"/>
    <p:sldId id="266" r:id="rId17"/>
    <p:sldId id="26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milla Nielsen" initials="CN" lastIdx="1" clrIdx="0">
    <p:extLst>
      <p:ext uri="{19B8F6BF-5375-455C-9EA6-DF929625EA0E}">
        <p15:presenceInfo xmlns:p15="http://schemas.microsoft.com/office/powerpoint/2012/main" userId="S-1-5-21-246242468-727741849-2325706568-100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commentAuthors" Target="commentAuthor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5-31T11:21:29.327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a-DK"/>
              <a:t>Klik for at redigere undertiteltypografien i masteren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61027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0188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433532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a-DK"/>
              <a:t>Klik for at redigere undertiteltypografien i masteren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47888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594207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770401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133941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956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0045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68196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68754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8443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6772984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155269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631256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a-DK"/>
              <a:t>Klik for at redigere undertiteltypografien i masteren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90961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907152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1619255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227879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519427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5802366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93222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3442658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0446891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da-DK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4870051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2949271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13725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12189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439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376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53536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55967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76563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80364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52931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464E4396-F748-4D57-86E1-3FAFE3E02B61}" type="datetimeFigureOut">
              <a:rPr lang="da-DK" smtClean="0"/>
              <a:t>05-06-2018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70C8A939-1EE7-4A05-906B-45B510B89A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86999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file:///C:\Users\niels\AppData\Local\Temp\kontaktform%20(2)\PowerPoint\video_id_10000.wmv" TargetMode="Externa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12.png"/><Relationship Id="rId4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4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5AE014-69B3-4618-A9B3-EFF0B9DC52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>
                <a:latin typeface="Kenyan Coffee Rg" panose="02000608020200010104" pitchFamily="2" charset="0"/>
              </a:rPr>
              <a:t>Eksamensprojekt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1700CB42-1E33-4E1E-98A8-844D79BFF5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dirty="0"/>
              <a:t>Lavet af: Camilla Nielsen </a:t>
            </a:r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4A5E4341-B453-4E63-A1D1-772EA6D9AB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8373" y="819150"/>
            <a:ext cx="789185" cy="521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7347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38B598-7191-4E28-B830-71EFCE912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Kenyan Coffee Rg" panose="02000608020200010104" pitchFamily="2" charset="0"/>
              </a:rPr>
              <a:t>Endelige resultat </a:t>
            </a:r>
          </a:p>
        </p:txBody>
      </p:sp>
      <p:pic>
        <p:nvPicPr>
          <p:cNvPr id="9" name="video_id_10000">
            <a:hlinkClick r:id="" action="ppaction://media"/>
            <a:extLst>
              <a:ext uri="{FF2B5EF4-FFF2-40B4-BE49-F238E27FC236}">
                <a16:creationId xmlns:a16="http://schemas.microsoft.com/office/drawing/2014/main" id="{70D1A152-D5B3-4185-84CC-C9DB3270EC56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 r:link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26875" y="1055077"/>
            <a:ext cx="7262447" cy="441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517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4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0" presetClass="entr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7655EC-BF55-4439-8F12-A9BB0B81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a-DK" sz="4400" dirty="0">
                <a:latin typeface="Kenyan Coffee Rg" panose="02000608020200010104" pitchFamily="2" charset="0"/>
              </a:rPr>
              <a:t>User test 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B4C3855-E189-451E-B3F2-0A0AC70FC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da-DK" dirty="0"/>
              <a:t>Mere kontrast, forsiden </a:t>
            </a:r>
          </a:p>
          <a:p>
            <a:pPr algn="ctr"/>
            <a:r>
              <a:rPr lang="da-DK" dirty="0"/>
              <a:t>Ændre, logo mig, mærke til </a:t>
            </a:r>
          </a:p>
        </p:txBody>
      </p:sp>
    </p:spTree>
    <p:extLst>
      <p:ext uri="{BB962C8B-B14F-4D97-AF65-F5344CB8AC3E}">
        <p14:creationId xmlns:p14="http://schemas.microsoft.com/office/powerpoint/2010/main" val="1916241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8C4A88-D12F-451D-9DEB-660AA2406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a-DK" sz="4400" dirty="0">
                <a:latin typeface="Kenyan Coffee Rg" panose="02000608020200010104" pitchFamily="2" charset="0"/>
              </a:rPr>
              <a:t>Forbedringer</a:t>
            </a:r>
            <a:r>
              <a:rPr lang="da-DK" sz="4400" dirty="0"/>
              <a:t> 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D175466-2EDC-4ABA-BE94-2FD897680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da-DK" dirty="0"/>
              <a:t>Ændret farverne, mørkere læber + bluse</a:t>
            </a:r>
          </a:p>
          <a:p>
            <a:pPr algn="ctr"/>
            <a:r>
              <a:rPr lang="da-DK" dirty="0"/>
              <a:t>Lysere hud </a:t>
            </a:r>
          </a:p>
        </p:txBody>
      </p:sp>
    </p:spTree>
    <p:extLst>
      <p:ext uri="{BB962C8B-B14F-4D97-AF65-F5344CB8AC3E}">
        <p14:creationId xmlns:p14="http://schemas.microsoft.com/office/powerpoint/2010/main" val="21317736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649ABC-EAF5-4465-985A-030D77758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a-DK" sz="4000" dirty="0">
                <a:latin typeface="Kenyan Coffee Rg" panose="02000608020200010104" pitchFamily="2" charset="0"/>
              </a:rPr>
              <a:t>Endelige resultat 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65D8BE6B-02DE-40D3-8892-19E3EFB67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2675B8BF-C10E-4164-84E0-041EAB5A8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0881" y="1630553"/>
            <a:ext cx="7511974" cy="358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6156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0B7310-1CA2-4D85-A504-E5ACDB142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Kenyan Coffee Rg" panose="02000608020200010104" pitchFamily="2" charset="0"/>
              </a:rPr>
              <a:t>Idéer til evt. forbedringer 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8A011300-C00C-40FA-8AE5-059CA9767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da-DK" dirty="0"/>
              <a:t>Media@, alle skærme, platforme, browsere </a:t>
            </a:r>
          </a:p>
          <a:p>
            <a:pPr algn="ctr"/>
            <a:r>
              <a:rPr lang="da-DK" dirty="0"/>
              <a:t>Kompetencer, færdigheder liste </a:t>
            </a:r>
          </a:p>
          <a:p>
            <a:pPr algn="ctr"/>
            <a:r>
              <a:rPr lang="da-DK" dirty="0"/>
              <a:t>Ikon, besøger hjemmesiden </a:t>
            </a:r>
          </a:p>
          <a:p>
            <a:pPr algn="ctr"/>
            <a:r>
              <a:rPr lang="da-DK" dirty="0"/>
              <a:t>Portfolio, blomst </a:t>
            </a:r>
            <a:r>
              <a:rPr lang="da-DK" dirty="0" err="1"/>
              <a:t>gif</a:t>
            </a:r>
            <a:r>
              <a:rPr lang="da-DK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24260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5311BB-F6CB-4EDB-B5BE-E58C241FB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Min hjemmeside 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3D2567B4-39EA-423A-A471-5FEC7FD585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da-DK" dirty="0" err="1"/>
              <a:t>Contrast</a:t>
            </a:r>
            <a:r>
              <a:rPr lang="da-DK" dirty="0"/>
              <a:t>, blå, orange, modsat hinanden </a:t>
            </a:r>
          </a:p>
          <a:p>
            <a:pPr algn="ctr"/>
            <a:r>
              <a:rPr lang="da-DK" dirty="0"/>
              <a:t>Repetition, header + </a:t>
            </a:r>
            <a:r>
              <a:rPr lang="da-DK" dirty="0" err="1"/>
              <a:t>footer</a:t>
            </a:r>
            <a:r>
              <a:rPr lang="da-DK" dirty="0"/>
              <a:t>, brugervenligt </a:t>
            </a:r>
          </a:p>
          <a:p>
            <a:pPr algn="ctr"/>
            <a:r>
              <a:rPr lang="da-DK" dirty="0"/>
              <a:t>Alignment</a:t>
            </a:r>
            <a:r>
              <a:rPr lang="da-DK"/>
              <a:t>, kolonner</a:t>
            </a:r>
            <a:r>
              <a:rPr lang="da-DK" dirty="0"/>
              <a:t>, tekst midten </a:t>
            </a:r>
          </a:p>
        </p:txBody>
      </p:sp>
    </p:spTree>
    <p:extLst>
      <p:ext uri="{BB962C8B-B14F-4D97-AF65-F5344CB8AC3E}">
        <p14:creationId xmlns:p14="http://schemas.microsoft.com/office/powerpoint/2010/main" val="3920936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CDAF56-5461-450B-96DC-39EFD0719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a-DK" sz="6000" dirty="0" err="1">
                <a:latin typeface="Kenyan Coffee Rg" panose="02000608020200010104" pitchFamily="2" charset="0"/>
              </a:rPr>
              <a:t>Footeren</a:t>
            </a:r>
            <a:r>
              <a:rPr lang="da-DK" sz="6000" dirty="0">
                <a:latin typeface="Kenyan Coffee Rg" panose="02000608020200010104" pitchFamily="2" charset="0"/>
              </a:rPr>
              <a:t> 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58E5B2C-6315-440D-B5BF-EDB621654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764818"/>
            <a:ext cx="7315200" cy="3492857"/>
          </a:xfrm>
        </p:spPr>
        <p:txBody>
          <a:bodyPr/>
          <a:lstStyle/>
          <a:p>
            <a:pPr algn="ctr"/>
            <a:r>
              <a:rPr lang="da-DK" dirty="0">
                <a:solidFill>
                  <a:schemeClr val="tx1"/>
                </a:solidFill>
              </a:rPr>
              <a:t>På forsiden, samme fonttype, </a:t>
            </a:r>
            <a:r>
              <a:rPr lang="da-DK" dirty="0" err="1">
                <a:solidFill>
                  <a:schemeClr val="tx1"/>
                </a:solidFill>
              </a:rPr>
              <a:t>Kenyan</a:t>
            </a:r>
            <a:r>
              <a:rPr lang="da-DK" dirty="0">
                <a:solidFill>
                  <a:schemeClr val="tx1"/>
                </a:solidFill>
              </a:rPr>
              <a:t> </a:t>
            </a:r>
            <a:r>
              <a:rPr lang="da-DK" dirty="0" err="1">
                <a:solidFill>
                  <a:schemeClr val="tx1"/>
                </a:solidFill>
              </a:rPr>
              <a:t>Coffee</a:t>
            </a:r>
            <a:endParaRPr lang="da-DK" dirty="0">
              <a:solidFill>
                <a:schemeClr val="tx1"/>
              </a:solidFill>
            </a:endParaRPr>
          </a:p>
          <a:p>
            <a:pPr algn="ctr"/>
            <a:r>
              <a:rPr lang="da-DK" dirty="0">
                <a:solidFill>
                  <a:schemeClr val="tx1"/>
                </a:solidFill>
              </a:rPr>
              <a:t>Stylesheet.css, font-</a:t>
            </a:r>
            <a:r>
              <a:rPr lang="da-DK" dirty="0" err="1">
                <a:solidFill>
                  <a:schemeClr val="tx1"/>
                </a:solidFill>
              </a:rPr>
              <a:t>family</a:t>
            </a:r>
            <a:r>
              <a:rPr lang="da-DK" dirty="0">
                <a:solidFill>
                  <a:schemeClr val="tx1"/>
                </a:solidFill>
              </a:rPr>
              <a:t>: </a:t>
            </a:r>
            <a:r>
              <a:rPr lang="da-DK" dirty="0" err="1">
                <a:solidFill>
                  <a:schemeClr val="tx1"/>
                </a:solidFill>
              </a:rPr>
              <a:t>Kenyan</a:t>
            </a:r>
            <a:r>
              <a:rPr lang="da-DK" dirty="0">
                <a:solidFill>
                  <a:schemeClr val="tx1"/>
                </a:solidFill>
              </a:rPr>
              <a:t> </a:t>
            </a:r>
            <a:r>
              <a:rPr lang="da-DK" dirty="0" err="1">
                <a:solidFill>
                  <a:schemeClr val="tx1"/>
                </a:solidFill>
              </a:rPr>
              <a:t>Coffee</a:t>
            </a:r>
            <a:r>
              <a:rPr lang="da-DK" dirty="0">
                <a:solidFill>
                  <a:schemeClr val="tx1"/>
                </a:solidFill>
              </a:rPr>
              <a:t>;</a:t>
            </a:r>
          </a:p>
          <a:p>
            <a:pPr algn="ctr"/>
            <a:endParaRPr lang="da-DK" dirty="0"/>
          </a:p>
          <a:p>
            <a:pPr marL="0" indent="0" algn="ctr">
              <a:buNone/>
            </a:pPr>
            <a:endParaRPr lang="da-DK" dirty="0"/>
          </a:p>
          <a:p>
            <a:pPr algn="ctr"/>
            <a:endParaRPr lang="da-DK" dirty="0"/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5984B28B-19C8-4B00-B717-7F925566D3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769" y="2927870"/>
            <a:ext cx="2286198" cy="265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102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4F2C66-569C-45E3-AD86-1E0588F37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Kenyan Coffee Rg" panose="02000608020200010104" pitchFamily="2" charset="0"/>
              </a:rPr>
              <a:t>Hvorfor er det vigtigt? 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FA18A1CA-A851-47C0-A4EE-6F274B9C4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2479167"/>
          </a:xfrm>
        </p:spPr>
        <p:txBody>
          <a:bodyPr/>
          <a:lstStyle/>
          <a:p>
            <a:pPr algn="ctr"/>
            <a:r>
              <a:rPr lang="da-DK" dirty="0">
                <a:solidFill>
                  <a:schemeClr val="tx1"/>
                </a:solidFill>
              </a:rPr>
              <a:t>C.R.A.P, </a:t>
            </a:r>
            <a:r>
              <a:rPr lang="da-DK" dirty="0" err="1">
                <a:solidFill>
                  <a:schemeClr val="tx1"/>
                </a:solidFill>
              </a:rPr>
              <a:t>repetiotion</a:t>
            </a:r>
            <a:endParaRPr lang="da-DK" dirty="0">
              <a:solidFill>
                <a:schemeClr val="tx1"/>
              </a:solidFill>
            </a:endParaRPr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D0D45751-69A3-4DA9-B07F-79031441B9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792" y="3424428"/>
            <a:ext cx="5220152" cy="586791"/>
          </a:xfrm>
          <a:prstGeom prst="rect">
            <a:avLst/>
          </a:prstGeom>
        </p:spPr>
      </p:pic>
      <p:sp>
        <p:nvSpPr>
          <p:cNvPr id="6" name="Tekstfelt 5">
            <a:extLst>
              <a:ext uri="{FF2B5EF4-FFF2-40B4-BE49-F238E27FC236}">
                <a16:creationId xmlns:a16="http://schemas.microsoft.com/office/drawing/2014/main" id="{16772110-C098-4F5E-841D-175A564E43BA}"/>
              </a:ext>
            </a:extLst>
          </p:cNvPr>
          <p:cNvSpPr txBox="1"/>
          <p:nvPr/>
        </p:nvSpPr>
        <p:spPr>
          <a:xfrm>
            <a:off x="5135867" y="3014520"/>
            <a:ext cx="16287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dirty="0"/>
              <a:t>Før</a:t>
            </a:r>
            <a:r>
              <a:rPr lang="da-DK" dirty="0"/>
              <a:t> </a:t>
            </a:r>
          </a:p>
        </p:txBody>
      </p:sp>
      <p:pic>
        <p:nvPicPr>
          <p:cNvPr id="8" name="Billede 7">
            <a:extLst>
              <a:ext uri="{FF2B5EF4-FFF2-40B4-BE49-F238E27FC236}">
                <a16:creationId xmlns:a16="http://schemas.microsoft.com/office/drawing/2014/main" id="{0AFD5353-32A3-4848-BFC3-6DF2E63973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792" y="4676748"/>
            <a:ext cx="5220152" cy="609653"/>
          </a:xfrm>
          <a:prstGeom prst="rect">
            <a:avLst/>
          </a:prstGeom>
        </p:spPr>
      </p:pic>
      <p:sp>
        <p:nvSpPr>
          <p:cNvPr id="9" name="Tekstfelt 8">
            <a:extLst>
              <a:ext uri="{FF2B5EF4-FFF2-40B4-BE49-F238E27FC236}">
                <a16:creationId xmlns:a16="http://schemas.microsoft.com/office/drawing/2014/main" id="{E12B739D-9126-4C8D-B727-4A609F262BD8}"/>
              </a:ext>
            </a:extLst>
          </p:cNvPr>
          <p:cNvSpPr txBox="1"/>
          <p:nvPr/>
        </p:nvSpPr>
        <p:spPr>
          <a:xfrm>
            <a:off x="5135867" y="4307416"/>
            <a:ext cx="12045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dirty="0"/>
              <a:t>Efter</a:t>
            </a:r>
            <a:r>
              <a:rPr lang="da-DK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45511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8BD3FE-3E37-489C-AFCD-75EF539B9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Kenyan Coffee Rg" panose="02000608020200010104" pitchFamily="2" charset="0"/>
              </a:rPr>
              <a:t>Kontaktform 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97894C0-6582-4357-971A-12AA51742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da-DK" dirty="0">
                <a:solidFill>
                  <a:schemeClr val="tx1"/>
                </a:solidFill>
              </a:rPr>
              <a:t>ny side, html og css, skelet</a:t>
            </a:r>
          </a:p>
          <a:p>
            <a:pPr algn="ctr"/>
            <a:r>
              <a:rPr lang="da-DK" dirty="0">
                <a:solidFill>
                  <a:schemeClr val="tx1"/>
                </a:solidFill>
              </a:rPr>
              <a:t>Kontaktform ny  </a:t>
            </a:r>
          </a:p>
        </p:txBody>
      </p:sp>
    </p:spTree>
    <p:extLst>
      <p:ext uri="{BB962C8B-B14F-4D97-AF65-F5344CB8AC3E}">
        <p14:creationId xmlns:p14="http://schemas.microsoft.com/office/powerpoint/2010/main" val="579760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4F2B19-04EE-47CD-ACED-47A225DDC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Kenyan Coffee Rg" panose="02000608020200010104" pitchFamily="2" charset="0"/>
              </a:rPr>
              <a:t>Html, kontaktform</a:t>
            </a:r>
          </a:p>
        </p:txBody>
      </p:sp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E4F9AF41-8014-4833-9D19-D3FF078572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6498" y="2050789"/>
            <a:ext cx="7566515" cy="2756422"/>
          </a:xfrm>
        </p:spPr>
      </p:pic>
      <p:sp>
        <p:nvSpPr>
          <p:cNvPr id="3" name="Tekstfelt 2">
            <a:extLst>
              <a:ext uri="{FF2B5EF4-FFF2-40B4-BE49-F238E27FC236}">
                <a16:creationId xmlns:a16="http://schemas.microsoft.com/office/drawing/2014/main" id="{F9EF28E2-342B-450F-A155-425591559BDB}"/>
              </a:ext>
            </a:extLst>
          </p:cNvPr>
          <p:cNvSpPr txBox="1"/>
          <p:nvPr/>
        </p:nvSpPr>
        <p:spPr>
          <a:xfrm>
            <a:off x="5096363" y="1354015"/>
            <a:ext cx="5046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Placeholder: hvilken tekst, input type: knappen </a:t>
            </a:r>
          </a:p>
        </p:txBody>
      </p:sp>
    </p:spTree>
    <p:extLst>
      <p:ext uri="{BB962C8B-B14F-4D97-AF65-F5344CB8AC3E}">
        <p14:creationId xmlns:p14="http://schemas.microsoft.com/office/powerpoint/2010/main" val="3889675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3F9F04-F0E3-4901-AECC-1BAED036A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Kenyan Coffee Rg" panose="02000608020200010104" pitchFamily="2" charset="0"/>
              </a:rPr>
              <a:t>CSS kontaktform</a:t>
            </a:r>
          </a:p>
        </p:txBody>
      </p:sp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CD18541E-5DF3-45EA-B7BE-A358CD4F78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66486"/>
            <a:ext cx="2819644" cy="2019475"/>
          </a:xfrm>
        </p:spPr>
      </p:pic>
      <p:sp>
        <p:nvSpPr>
          <p:cNvPr id="6" name="Tekstfelt 5">
            <a:extLst>
              <a:ext uri="{FF2B5EF4-FFF2-40B4-BE49-F238E27FC236}">
                <a16:creationId xmlns:a16="http://schemas.microsoft.com/office/drawing/2014/main" id="{DD7A3663-6F72-4FFD-B32B-281E87A0FC34}"/>
              </a:ext>
            </a:extLst>
          </p:cNvPr>
          <p:cNvSpPr txBox="1"/>
          <p:nvPr/>
        </p:nvSpPr>
        <p:spPr>
          <a:xfrm>
            <a:off x="5202845" y="999921"/>
            <a:ext cx="4605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dirty="0"/>
              <a:t>Border: kant, border radius: runde kanter </a:t>
            </a:r>
          </a:p>
        </p:txBody>
      </p:sp>
      <p:pic>
        <p:nvPicPr>
          <p:cNvPr id="8" name="Billede 7">
            <a:extLst>
              <a:ext uri="{FF2B5EF4-FFF2-40B4-BE49-F238E27FC236}">
                <a16:creationId xmlns:a16="http://schemas.microsoft.com/office/drawing/2014/main" id="{5B0FAF03-AFAD-41C8-885A-423D92C84A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8031" y="4492063"/>
            <a:ext cx="1615580" cy="1165961"/>
          </a:xfrm>
          <a:prstGeom prst="rect">
            <a:avLst/>
          </a:prstGeom>
        </p:spPr>
      </p:pic>
      <p:sp>
        <p:nvSpPr>
          <p:cNvPr id="9" name="Tekstfelt 8">
            <a:extLst>
              <a:ext uri="{FF2B5EF4-FFF2-40B4-BE49-F238E27FC236}">
                <a16:creationId xmlns:a16="http://schemas.microsoft.com/office/drawing/2014/main" id="{EDC42EAA-811C-4B56-9249-A8B63ED47F90}"/>
              </a:ext>
            </a:extLst>
          </p:cNvPr>
          <p:cNvSpPr txBox="1"/>
          <p:nvPr/>
        </p:nvSpPr>
        <p:spPr>
          <a:xfrm>
            <a:off x="6599846" y="3952416"/>
            <a:ext cx="21660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dirty="0"/>
              <a:t>Form: størrelse </a:t>
            </a:r>
          </a:p>
        </p:txBody>
      </p:sp>
    </p:spTree>
    <p:extLst>
      <p:ext uri="{BB962C8B-B14F-4D97-AF65-F5344CB8AC3E}">
        <p14:creationId xmlns:p14="http://schemas.microsoft.com/office/powerpoint/2010/main" val="2137216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167741-D6E6-4912-A6FC-922D581F5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Kenyan Coffee Rg" panose="02000608020200010104" pitchFamily="2" charset="0"/>
              </a:rPr>
              <a:t>CSS kontaktform</a:t>
            </a:r>
          </a:p>
        </p:txBody>
      </p:sp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E7C1115C-1629-4222-A384-EC36567A33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285" y="1593418"/>
            <a:ext cx="2232853" cy="1707028"/>
          </a:xfrm>
        </p:spPr>
      </p:pic>
      <p:sp>
        <p:nvSpPr>
          <p:cNvPr id="6" name="Tekstfelt 5">
            <a:extLst>
              <a:ext uri="{FF2B5EF4-FFF2-40B4-BE49-F238E27FC236}">
                <a16:creationId xmlns:a16="http://schemas.microsoft.com/office/drawing/2014/main" id="{FFA65B5F-C3C0-44A3-AEC9-D44C73CB1DD7}"/>
              </a:ext>
            </a:extLst>
          </p:cNvPr>
          <p:cNvSpPr txBox="1"/>
          <p:nvPr/>
        </p:nvSpPr>
        <p:spPr>
          <a:xfrm>
            <a:off x="6459537" y="1123837"/>
            <a:ext cx="18990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000" dirty="0"/>
              <a:t>Knappen</a:t>
            </a:r>
          </a:p>
        </p:txBody>
      </p:sp>
      <p:pic>
        <p:nvPicPr>
          <p:cNvPr id="8" name="Billede 7">
            <a:extLst>
              <a:ext uri="{FF2B5EF4-FFF2-40B4-BE49-F238E27FC236}">
                <a16:creationId xmlns:a16="http://schemas.microsoft.com/office/drawing/2014/main" id="{586BAFD1-3D5C-4712-B85A-EB375E97D7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744" y="4555320"/>
            <a:ext cx="2293819" cy="708721"/>
          </a:xfrm>
          <a:prstGeom prst="rect">
            <a:avLst/>
          </a:prstGeom>
        </p:spPr>
      </p:pic>
      <p:sp>
        <p:nvSpPr>
          <p:cNvPr id="9" name="Tekstfelt 8">
            <a:extLst>
              <a:ext uri="{FF2B5EF4-FFF2-40B4-BE49-F238E27FC236}">
                <a16:creationId xmlns:a16="http://schemas.microsoft.com/office/drawing/2014/main" id="{45ACDAF7-C852-4101-857B-4D9CAB077D92}"/>
              </a:ext>
            </a:extLst>
          </p:cNvPr>
          <p:cNvSpPr txBox="1"/>
          <p:nvPr/>
        </p:nvSpPr>
        <p:spPr>
          <a:xfrm>
            <a:off x="6459537" y="4028050"/>
            <a:ext cx="2038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000" dirty="0"/>
              <a:t>Rør knappen </a:t>
            </a:r>
          </a:p>
        </p:txBody>
      </p:sp>
    </p:spTree>
    <p:extLst>
      <p:ext uri="{BB962C8B-B14F-4D97-AF65-F5344CB8AC3E}">
        <p14:creationId xmlns:p14="http://schemas.microsoft.com/office/powerpoint/2010/main" val="1478639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41A6CA-1A5C-447C-9EAC-2F4A04794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Kenyan Coffee Rg" panose="02000608020200010104" pitchFamily="2" charset="0"/>
              </a:rPr>
              <a:t>Hvorfor og endelige resultat 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DB7CFE0-3B62-4741-9E95-B056A06948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1984600"/>
          </a:xfrm>
        </p:spPr>
        <p:txBody>
          <a:bodyPr/>
          <a:lstStyle/>
          <a:p>
            <a:pPr marL="0" indent="0" algn="ctr">
              <a:buNone/>
            </a:pPr>
            <a:r>
              <a:rPr lang="da-DK" dirty="0">
                <a:solidFill>
                  <a:schemeClr val="tx1"/>
                </a:solidFill>
              </a:rPr>
              <a:t>Fremtidig arbejdsgiver, kontakte mig, spørgsmål nemmere </a:t>
            </a:r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217430A7-8A19-4430-B0A1-A8BBE77055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064" y="2524125"/>
            <a:ext cx="6843607" cy="331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189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DCE691-DED3-41AF-A23E-F0D8E92D3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Kenyan Coffee Rg" panose="02000608020200010104" pitchFamily="2" charset="0"/>
              </a:rPr>
              <a:t>Link til kontaktform 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2E4802C-D294-45B7-A72B-02E8DED5D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2063730"/>
          </a:xfrm>
        </p:spPr>
        <p:txBody>
          <a:bodyPr/>
          <a:lstStyle/>
          <a:p>
            <a:pPr marL="0" indent="0" algn="ctr">
              <a:buNone/>
            </a:pPr>
            <a:r>
              <a:rPr lang="da-DK" dirty="0">
                <a:solidFill>
                  <a:schemeClr val="tx1"/>
                </a:solidFill>
              </a:rPr>
              <a:t>Kontaktside ændret, link kontaktform, html </a:t>
            </a:r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9D2EAA2D-04D9-4AE0-B194-5B930D46C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415" y="3682312"/>
            <a:ext cx="2994920" cy="1226926"/>
          </a:xfrm>
          <a:prstGeom prst="rect">
            <a:avLst/>
          </a:prstGeom>
        </p:spPr>
      </p:pic>
      <p:sp>
        <p:nvSpPr>
          <p:cNvPr id="6" name="Tekstfelt 5">
            <a:extLst>
              <a:ext uri="{FF2B5EF4-FFF2-40B4-BE49-F238E27FC236}">
                <a16:creationId xmlns:a16="http://schemas.microsoft.com/office/drawing/2014/main" id="{32543E82-015B-49B4-AE39-1313478629F6}"/>
              </a:ext>
            </a:extLst>
          </p:cNvPr>
          <p:cNvSpPr txBox="1"/>
          <p:nvPr/>
        </p:nvSpPr>
        <p:spPr>
          <a:xfrm>
            <a:off x="5633386" y="3224373"/>
            <a:ext cx="34969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000" dirty="0"/>
              <a:t>Fjernet tekst, a </a:t>
            </a:r>
            <a:r>
              <a:rPr lang="da-DK" sz="2000" dirty="0" err="1"/>
              <a:t>href</a:t>
            </a:r>
            <a:r>
              <a:rPr lang="da-DK" sz="2000" dirty="0"/>
              <a:t> i stedet </a:t>
            </a:r>
          </a:p>
        </p:txBody>
      </p:sp>
    </p:spTree>
    <p:extLst>
      <p:ext uri="{BB962C8B-B14F-4D97-AF65-F5344CB8AC3E}">
        <p14:creationId xmlns:p14="http://schemas.microsoft.com/office/powerpoint/2010/main" val="726391473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HDOfficeLightV0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Ramme">
  <a:themeElements>
    <a:clrScheme name="Ram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Ram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Ram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179</TotalTime>
  <Words>186</Words>
  <Application>Microsoft Office PowerPoint</Application>
  <PresentationFormat>Widescreen</PresentationFormat>
  <Paragraphs>43</Paragraphs>
  <Slides>15</Slides>
  <Notes>0</Notes>
  <HiddenSlides>0</HiddenSlides>
  <MMClips>1</MMClips>
  <ScaleCrop>false</ScaleCrop>
  <HeadingPairs>
    <vt:vector size="6" baseType="variant">
      <vt:variant>
        <vt:lpstr>Benyttede skrifttyper</vt:lpstr>
      </vt:variant>
      <vt:variant>
        <vt:i4>5</vt:i4>
      </vt:variant>
      <vt:variant>
        <vt:lpstr>Tema</vt:lpstr>
      </vt:variant>
      <vt:variant>
        <vt:i4>3</vt:i4>
      </vt:variant>
      <vt:variant>
        <vt:lpstr>Slidetitler</vt:lpstr>
      </vt:variant>
      <vt:variant>
        <vt:i4>15</vt:i4>
      </vt:variant>
    </vt:vector>
  </HeadingPairs>
  <TitlesOfParts>
    <vt:vector size="23" baseType="lpstr">
      <vt:lpstr>Calibri</vt:lpstr>
      <vt:lpstr>Calibri Light</vt:lpstr>
      <vt:lpstr>Corbel</vt:lpstr>
      <vt:lpstr>Kenyan Coffee Rg</vt:lpstr>
      <vt:lpstr>Wingdings 2</vt:lpstr>
      <vt:lpstr>HDOfficeLightV0</vt:lpstr>
      <vt:lpstr>1_HDOfficeLightV0</vt:lpstr>
      <vt:lpstr>Ramme</vt:lpstr>
      <vt:lpstr>Eksamensprojekt</vt:lpstr>
      <vt:lpstr>Footeren </vt:lpstr>
      <vt:lpstr>Hvorfor er det vigtigt? </vt:lpstr>
      <vt:lpstr>Kontaktform </vt:lpstr>
      <vt:lpstr>Html, kontaktform</vt:lpstr>
      <vt:lpstr>CSS kontaktform</vt:lpstr>
      <vt:lpstr>CSS kontaktform</vt:lpstr>
      <vt:lpstr>Hvorfor og endelige resultat </vt:lpstr>
      <vt:lpstr>Link til kontaktform </vt:lpstr>
      <vt:lpstr>Endelige resultat </vt:lpstr>
      <vt:lpstr>User test </vt:lpstr>
      <vt:lpstr>Forbedringer </vt:lpstr>
      <vt:lpstr>Endelige resultat </vt:lpstr>
      <vt:lpstr>Idéer til evt. forbedringer </vt:lpstr>
      <vt:lpstr>Min hjemmeside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Eksamensprojekt</dc:title>
  <dc:creator>Camilla Nielsen</dc:creator>
  <cp:lastModifiedBy>Camilla Nielsen</cp:lastModifiedBy>
  <cp:revision>16</cp:revision>
  <dcterms:created xsi:type="dcterms:W3CDTF">2018-05-31T09:01:21Z</dcterms:created>
  <dcterms:modified xsi:type="dcterms:W3CDTF">2018-06-05T20:09:39Z</dcterms:modified>
</cp:coreProperties>
</file>

<file path=docProps/thumbnail.jpeg>
</file>